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AD80-246C-4744-9513-61FAFB8CC89B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5D15-F04B-6147-BCD2-59211593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_Table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1" cy="572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login page</a:t>
            </a:r>
          </a:p>
        </p:txBody>
      </p:sp>
    </p:spTree>
    <p:extLst>
      <p:ext uri="{BB962C8B-B14F-4D97-AF65-F5344CB8AC3E}">
        <p14:creationId xmlns:p14="http://schemas.microsoft.com/office/powerpoint/2010/main" val="274953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68" cy="572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date selection</a:t>
            </a:r>
          </a:p>
        </p:txBody>
      </p:sp>
    </p:spTree>
    <p:extLst>
      <p:ext uri="{BB962C8B-B14F-4D97-AF65-F5344CB8AC3E}">
        <p14:creationId xmlns:p14="http://schemas.microsoft.com/office/powerpoint/2010/main" val="401893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search page</a:t>
            </a:r>
          </a:p>
        </p:txBody>
      </p:sp>
    </p:spTree>
    <p:extLst>
      <p:ext uri="{BB962C8B-B14F-4D97-AF65-F5344CB8AC3E}">
        <p14:creationId xmlns:p14="http://schemas.microsoft.com/office/powerpoint/2010/main" val="140395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left navigation</a:t>
            </a:r>
          </a:p>
        </p:txBody>
      </p:sp>
    </p:spTree>
    <p:extLst>
      <p:ext uri="{BB962C8B-B14F-4D97-AF65-F5344CB8AC3E}">
        <p14:creationId xmlns:p14="http://schemas.microsoft.com/office/powerpoint/2010/main" val="72595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Folders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69" cy="57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1" cy="5727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tile page</a:t>
            </a:r>
          </a:p>
        </p:txBody>
      </p:sp>
    </p:spTree>
    <p:extLst>
      <p:ext uri="{BB962C8B-B14F-4D97-AF65-F5344CB8AC3E}">
        <p14:creationId xmlns:p14="http://schemas.microsoft.com/office/powerpoint/2010/main" val="115390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search page</a:t>
            </a:r>
          </a:p>
        </p:txBody>
      </p:sp>
    </p:spTree>
    <p:extLst>
      <p:ext uri="{BB962C8B-B14F-4D97-AF65-F5344CB8AC3E}">
        <p14:creationId xmlns:p14="http://schemas.microsoft.com/office/powerpoint/2010/main" val="220452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selecting permissions</a:t>
            </a:r>
          </a:p>
        </p:txBody>
      </p:sp>
    </p:spTree>
    <p:extLst>
      <p:ext uri="{BB962C8B-B14F-4D97-AF65-F5344CB8AC3E}">
        <p14:creationId xmlns:p14="http://schemas.microsoft.com/office/powerpoint/2010/main" val="52156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search page</a:t>
            </a:r>
          </a:p>
        </p:txBody>
      </p:sp>
    </p:spTree>
    <p:extLst>
      <p:ext uri="{BB962C8B-B14F-4D97-AF65-F5344CB8AC3E}">
        <p14:creationId xmlns:p14="http://schemas.microsoft.com/office/powerpoint/2010/main" val="201640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selecting type</a:t>
            </a:r>
          </a:p>
        </p:txBody>
      </p:sp>
    </p:spTree>
    <p:extLst>
      <p:ext uri="{BB962C8B-B14F-4D97-AF65-F5344CB8AC3E}">
        <p14:creationId xmlns:p14="http://schemas.microsoft.com/office/powerpoint/2010/main" val="28303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69" cy="572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search page</a:t>
            </a:r>
          </a:p>
        </p:txBody>
      </p:sp>
    </p:spTree>
    <p:extLst>
      <p:ext uri="{BB962C8B-B14F-4D97-AF65-F5344CB8AC3E}">
        <p14:creationId xmlns:p14="http://schemas.microsoft.com/office/powerpoint/2010/main" val="311105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69" cy="572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properties removal</a:t>
            </a:r>
          </a:p>
        </p:txBody>
      </p:sp>
    </p:spTree>
    <p:extLst>
      <p:ext uri="{BB962C8B-B14F-4D97-AF65-F5344CB8AC3E}">
        <p14:creationId xmlns:p14="http://schemas.microsoft.com/office/powerpoint/2010/main" val="2487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0" y="956902"/>
            <a:ext cx="6095370" cy="5727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008" y="278020"/>
            <a:ext cx="42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utiger LT Std 55 Roman"/>
                <a:cs typeface="Frutiger LT Std 55 Roman"/>
              </a:rPr>
              <a:t>RCM – main search page</a:t>
            </a:r>
          </a:p>
        </p:txBody>
      </p:sp>
    </p:spTree>
    <p:extLst>
      <p:ext uri="{BB962C8B-B14F-4D97-AF65-F5344CB8AC3E}">
        <p14:creationId xmlns:p14="http://schemas.microsoft.com/office/powerpoint/2010/main" val="93050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9644</TotalTime>
  <Words>57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Frutiger LT Std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Ricoh Americas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labconfig</dc:creator>
  <cp:lastModifiedBy>Paul Costello</cp:lastModifiedBy>
  <cp:revision>10</cp:revision>
  <dcterms:created xsi:type="dcterms:W3CDTF">2018-10-25T12:59:47Z</dcterms:created>
  <dcterms:modified xsi:type="dcterms:W3CDTF">2019-04-04T14:24:20Z</dcterms:modified>
</cp:coreProperties>
</file>